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5C24B94-9CD1-4FC7-BFEA-5C393F0B1F5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4748D5-8250-4FFC-B716-986E2EB47EF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10193E-A86B-4618-8AEC-8A90ECC4B67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BD7E70-1164-482B-AA8F-3B4E664D224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BA92A8-C8B3-4B84-8D51-AA4328E456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90FBAF-65A5-4CCF-A497-0CFB0FD651F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A61384-871A-4475-92D1-75F57D1DBBD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2335A6-6A07-4A33-BB45-23795B389B6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EBC29F-C686-437F-BA16-E8A6901517C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>James L'Esteve</cp:lastModifiedBy>
  <dcterms:modified xsi:type="dcterms:W3CDTF">2021-10-26T14:09:20Z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